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59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51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DE50EC-46DC-44FA-84B2-495BC649CE3B}" type="datetimeFigureOut">
              <a:rPr lang="en-US" smtClean="0"/>
              <a:t>9/28/2011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85FDD-CE0D-4B2E-AEDC-474ECE756F9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DE50EC-46DC-44FA-84B2-495BC649CE3B}" type="datetimeFigureOut">
              <a:rPr lang="en-US" smtClean="0"/>
              <a:t>9/28/2011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85FDD-CE0D-4B2E-AEDC-474ECE756F9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DE50EC-46DC-44FA-84B2-495BC649CE3B}" type="datetimeFigureOut">
              <a:rPr lang="en-US" smtClean="0"/>
              <a:t>9/28/2011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85FDD-CE0D-4B2E-AEDC-474ECE756F9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DE50EC-46DC-44FA-84B2-495BC649CE3B}" type="datetimeFigureOut">
              <a:rPr lang="en-US" smtClean="0"/>
              <a:t>9/28/2011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85FDD-CE0D-4B2E-AEDC-474ECE756F9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DE50EC-46DC-44FA-84B2-495BC649CE3B}" type="datetimeFigureOut">
              <a:rPr lang="en-US" smtClean="0"/>
              <a:t>9/28/2011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85FDD-CE0D-4B2E-AEDC-474ECE756F9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DE50EC-46DC-44FA-84B2-495BC649CE3B}" type="datetimeFigureOut">
              <a:rPr lang="en-US" smtClean="0"/>
              <a:t>9/28/2011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85FDD-CE0D-4B2E-AEDC-474ECE756F9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DE50EC-46DC-44FA-84B2-495BC649CE3B}" type="datetimeFigureOut">
              <a:rPr lang="en-US" smtClean="0"/>
              <a:t>9/28/2011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85FDD-CE0D-4B2E-AEDC-474ECE756F9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DE50EC-46DC-44FA-84B2-495BC649CE3B}" type="datetimeFigureOut">
              <a:rPr lang="en-US" smtClean="0"/>
              <a:t>9/28/2011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85FDD-CE0D-4B2E-AEDC-474ECE756F9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DE50EC-46DC-44FA-84B2-495BC649CE3B}" type="datetimeFigureOut">
              <a:rPr lang="en-US" smtClean="0"/>
              <a:t>9/28/2011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85FDD-CE0D-4B2E-AEDC-474ECE756F9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DE50EC-46DC-44FA-84B2-495BC649CE3B}" type="datetimeFigureOut">
              <a:rPr lang="en-US" smtClean="0"/>
              <a:t>9/28/2011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85FDD-CE0D-4B2E-AEDC-474ECE756F9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DE50EC-46DC-44FA-84B2-495BC649CE3B}" type="datetimeFigureOut">
              <a:rPr lang="en-US" smtClean="0"/>
              <a:t>9/28/2011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85FDD-CE0D-4B2E-AEDC-474ECE756F9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DE50EC-46DC-44FA-84B2-495BC649CE3B}" type="datetimeFigureOut">
              <a:rPr lang="en-US" smtClean="0"/>
              <a:t>9/28/2011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885FDD-CE0D-4B2E-AEDC-474ECE756F9D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11560" y="2132856"/>
            <a:ext cx="4968552" cy="1872208"/>
          </a:xfrm>
        </p:spPr>
        <p:txBody>
          <a:bodyPr>
            <a:normAutofit/>
          </a:bodyPr>
          <a:lstStyle/>
          <a:p>
            <a:r>
              <a:rPr lang="en-US" sz="8000" dirty="0" smtClean="0">
                <a:latin typeface="Baskerville Old Face" pitchFamily="18" charset="0"/>
              </a:rPr>
              <a:t>CSI Miami</a:t>
            </a:r>
            <a:endParaRPr lang="en-US" sz="8000" dirty="0">
              <a:latin typeface="Baskerville Old Face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55576" y="4293096"/>
            <a:ext cx="6400800" cy="1752600"/>
          </a:xfrm>
        </p:spPr>
        <p:txBody>
          <a:bodyPr>
            <a:normAutofit/>
          </a:bodyPr>
          <a:lstStyle/>
          <a:p>
            <a:r>
              <a:rPr lang="en-US" sz="7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Mon </a:t>
            </a:r>
            <a:r>
              <a:rPr lang="en-US" sz="7200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jugement</a:t>
            </a:r>
            <a:endParaRPr lang="en-US" sz="72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4" name="Rectangle 3"/>
          <p:cNvSpPr/>
          <p:nvPr/>
        </p:nvSpPr>
        <p:spPr>
          <a:xfrm rot="21276159">
            <a:off x="206670" y="531696"/>
            <a:ext cx="7337757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Mon </a:t>
            </a:r>
            <a:r>
              <a:rPr lang="fr-CA" sz="54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émission préférée:</a:t>
            </a:r>
            <a:endParaRPr lang="en-US" sz="5400" b="1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pic>
        <p:nvPicPr>
          <p:cNvPr id="11266" name="Picture 2" descr="http://images.tvrage.com/shows/4/318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68144" y="1700808"/>
            <a:ext cx="3048000" cy="2514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3528" y="620688"/>
            <a:ext cx="8352928" cy="3170783"/>
          </a:xfrm>
        </p:spPr>
        <p:txBody>
          <a:bodyPr>
            <a:normAutofit fontScale="90000"/>
          </a:bodyPr>
          <a:lstStyle/>
          <a:p>
            <a:pPr algn="l"/>
            <a:r>
              <a:rPr lang="fr-CA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itchFamily="18" charset="0"/>
              </a:rPr>
              <a:t>Mon émission préférée est CSI Miami. J’aime beaucoup l’action et les suspenses dans les intrigues policières.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Schoolbook" pitchFamily="18" charset="0"/>
            </a:endParaRPr>
          </a:p>
        </p:txBody>
      </p:sp>
      <p:pic>
        <p:nvPicPr>
          <p:cNvPr id="14338" name="Picture 2" descr="http://upload.wikimedia.org/wikipedia/commons/thumb/7/70/US-FBI-ShadedSeal.svg/200px-US-FBI-ShadedSeal.svg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04248" y="4005064"/>
            <a:ext cx="1905000" cy="19621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476672"/>
            <a:ext cx="8208912" cy="4320480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fr-CA" b="1" dirty="0" smtClean="0">
                <a:latin typeface="Century Schoolbook" pitchFamily="18" charset="0"/>
              </a:rPr>
              <a:t>		</a:t>
            </a:r>
            <a:r>
              <a:rPr lang="fr-CA" sz="4600" b="1" dirty="0" smtClean="0">
                <a:latin typeface="Century Schoolbook" pitchFamily="18" charset="0"/>
              </a:rPr>
              <a:t>Je pense que CSI Miami est une émission de télévision très populaire parce-que plusieurs de mes amis regardent aussi cette émission.</a:t>
            </a:r>
          </a:p>
          <a:p>
            <a:pPr>
              <a:buNone/>
            </a:pPr>
            <a:r>
              <a:rPr lang="fr-CA" sz="4600" b="1" dirty="0">
                <a:latin typeface="Century Schoolbook" pitchFamily="18" charset="0"/>
              </a:rPr>
              <a:t>	</a:t>
            </a:r>
          </a:p>
          <a:p>
            <a:pPr>
              <a:buNone/>
            </a:pPr>
            <a:r>
              <a:rPr lang="fr-CA" sz="4600" b="1" dirty="0" smtClean="0">
                <a:latin typeface="Century Schoolbook" pitchFamily="18" charset="0"/>
              </a:rPr>
              <a:t>		Aussi, il y a des coffrets de DVD de cette télésérie.</a:t>
            </a:r>
          </a:p>
          <a:p>
            <a:pPr>
              <a:buNone/>
            </a:pPr>
            <a:endParaRPr lang="fr-CA" sz="3500" b="1" dirty="0">
              <a:latin typeface="Century Schoolbook" pitchFamily="18" charset="0"/>
            </a:endParaRPr>
          </a:p>
          <a:p>
            <a:pPr>
              <a:buNone/>
            </a:pPr>
            <a:r>
              <a:rPr lang="fr-CA" sz="3500" b="1" dirty="0" smtClean="0">
                <a:latin typeface="Century Schoolbook" pitchFamily="18" charset="0"/>
              </a:rPr>
              <a:t>	</a:t>
            </a:r>
            <a:endParaRPr lang="en-US" sz="3500" b="1" dirty="0">
              <a:latin typeface="Century Schoolbook" pitchFamily="18" charset="0"/>
            </a:endParaRPr>
          </a:p>
        </p:txBody>
      </p:sp>
      <p:pic>
        <p:nvPicPr>
          <p:cNvPr id="15362" name="Picture 2" descr="http://clipartspot.net/clipart-pics/television-clip-art-11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4077072"/>
            <a:ext cx="2160240" cy="2001530"/>
          </a:xfrm>
          <a:prstGeom prst="rect">
            <a:avLst/>
          </a:prstGeom>
          <a:noFill/>
        </p:spPr>
      </p:pic>
      <p:pic>
        <p:nvPicPr>
          <p:cNvPr id="15364" name="Picture 4" descr="CSI: Miami - Seasons 1-8 (DVD, 2010, 54-...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27741" y="3993522"/>
            <a:ext cx="3672408" cy="286447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 smtClean="0"/>
              <a:t>CSI Miami m’influence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A" sz="4000" dirty="0" smtClean="0">
                <a:latin typeface="Georgia" pitchFamily="18" charset="0"/>
              </a:rPr>
              <a:t>CSI Miami m’influence beaucoup parce que j’aime leurs vêtements. </a:t>
            </a:r>
          </a:p>
          <a:p>
            <a:r>
              <a:rPr lang="fr-CA" sz="4000" dirty="0" smtClean="0">
                <a:latin typeface="Georgia" pitchFamily="18" charset="0"/>
              </a:rPr>
              <a:t>Ils sont toujours professionnels.</a:t>
            </a:r>
          </a:p>
          <a:p>
            <a:r>
              <a:rPr lang="fr-CA" sz="4000" dirty="0" smtClean="0">
                <a:latin typeface="Georgia" pitchFamily="18" charset="0"/>
              </a:rPr>
              <a:t>Ils travaillent très fort.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17410" name="Picture 2" descr="http://www.keit.net/ref_fichiers/img_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4509120"/>
            <a:ext cx="2376264" cy="313666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 smtClean="0"/>
              <a:t>Les fausses réalités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fr-CA" dirty="0" smtClean="0">
                <a:latin typeface="Comic Sans MS" pitchFamily="66" charset="0"/>
              </a:rPr>
              <a:t>Il y a des fausses réalités et des personnages </a:t>
            </a:r>
            <a:r>
              <a:rPr lang="fr-CA" smtClean="0">
                <a:latin typeface="Comic Sans MS" pitchFamily="66" charset="0"/>
              </a:rPr>
              <a:t>types dans l’émission </a:t>
            </a:r>
            <a:r>
              <a:rPr lang="fr-CA" dirty="0" smtClean="0">
                <a:latin typeface="Comic Sans MS" pitchFamily="66" charset="0"/>
              </a:rPr>
              <a:t>de télévision CSI Miami. </a:t>
            </a:r>
          </a:p>
          <a:p>
            <a:r>
              <a:rPr lang="fr-CA" dirty="0" smtClean="0">
                <a:latin typeface="Comic Sans MS" pitchFamily="66" charset="0"/>
              </a:rPr>
              <a:t>Les personnes sont très belles et toujours biens habillées.</a:t>
            </a:r>
          </a:p>
          <a:p>
            <a:r>
              <a:rPr lang="fr-CA" dirty="0" smtClean="0">
                <a:latin typeface="Comic Sans MS" pitchFamily="66" charset="0"/>
              </a:rPr>
              <a:t>Les personnes sont très intelligentes et trouvent toujours les coupables.</a:t>
            </a:r>
          </a:p>
          <a:p>
            <a:r>
              <a:rPr lang="fr-CA" dirty="0" smtClean="0">
                <a:latin typeface="Comic Sans MS" pitchFamily="66" charset="0"/>
              </a:rPr>
              <a:t>Les ordinateurs sont très puissants et très </a:t>
            </a:r>
            <a:r>
              <a:rPr lang="fr-CA" dirty="0" err="1" smtClean="0">
                <a:latin typeface="Comic Sans MS" pitchFamily="66" charset="0"/>
              </a:rPr>
              <a:t>intélligents</a:t>
            </a:r>
            <a:r>
              <a:rPr lang="fr-CA" dirty="0" smtClean="0">
                <a:latin typeface="Comic Sans MS" pitchFamily="66" charset="0"/>
              </a:rPr>
              <a:t>.</a:t>
            </a:r>
            <a:endParaRPr lang="en-US" dirty="0">
              <a:latin typeface="Comic Sans MS" pitchFamily="66" charset="0"/>
            </a:endParaRPr>
          </a:p>
        </p:txBody>
      </p:sp>
      <p:sp>
        <p:nvSpPr>
          <p:cNvPr id="16386" name="AutoShape 2" descr="data:image/jpg;base64,/9j/4AAQSkZJRgABAQAAAQABAAD/2wBDAAkGBwgHBgkIBwgKCgkLDRYPDQwMDRsUFRAWIB0iIiAdHx8kKDQsJCYxJx8fLT0tMTU3Ojo6Iys/RD84QzQ5Ojf/2wBDAQoKCg0MDRoPDxo3JR8lNzc3Nzc3Nzc3Nzc3Nzc3Nzc3Nzc3Nzc3Nzc3Nzc3Nzc3Nzc3Nzc3Nzc3Nzc3Nzc3Nzf/wAARCACbAKgDASIAAhEBAxEB/8QAHAABAAIDAQEBAAAAAAAAAAAAAAUHAQQGAwII/8QARBAAAgEEAQMCAwQGBgcJAQAAAQIDAAQFESEGEjFBURMiYQcUcYEVIzJCkaEzUmKiscEWNHKCstHwJDZDdJKz0uHx8v/EABoBAQACAwEAAAAAAAAAAAAAAAAEBQEDBgL/xAAwEQACAQMDAQUHBAMAAAAAAAAAAQIDBBEFITESExQyQZEGUWFxgbHwIiOhwSRD4f/aAAwDAQACEQMRAD8AvGlKUApSlAKUpQClKUArGxRvFV3lerziLSO7yN7kZXujLMkOPitykcKuVU7dedjt/eJJJ0NeALE2KbFVanXePlmRzns/bqdExPY2zKvuCRGT/D8q34eu8c90wXqYqnb+zPi3AB9+4a3+FAWHus1wS9d2MiSC36nwZYAFfvcTwfzLDf5Cpe3z+RkhilhgxWQiOu6WzyGt+5UMvaf/AF0B01Kgj1IlvA02UxuQsI15Z5IhIqj3JiZwB+PipHH5OyyURlx95b3UYOi0EquB+OjQG5SlKAUpSgFKUoBSlKAUpSgFK+WOjUNedWYOzkeJ8hFJOh00NvuZwfqqAkfnWG0llmUm+ETdK5iPrnDuyApkEDnW2spPl/EAEj8xU9YX1rkLZLmxuIriBt9skTBlOvPNYjOMvC8mZQlHxLB7t459xVCdcQJbpg4oF0hxlkp9dKPjP/xAc1eeVPbjbtvaFz/dNUJ1vG1tkcZZyyrI9tYQRt2sSB2wqOPzbf8AvV6PJB+fPNKUoAeRo8j2NeUtrbS8yW0Ln3aMb/wr1pQHW/ZgH/TdzH8e4MSWE7rEZ3Kb+Qb7SdeCatBMZaX2OtTPGwlMEf6+JjHKNKCNOumH8aqnoZVX/SC4Z2X4OGnA1/a1/wDEfxq4rGNorG2ikGnSFFYexCgEUBpz5eTDX1jBkbuN7S9mMMUsuo3iYIzAMd6bfbrwDsjzXQxyJIgeN1ZW5DKdgiuZzsffksE7AGNbyRWBG990EoA1X391gxWSsZLAR2sc9yYp4ox2Ryd0bkHtHHf3KvOt6OueNAdNSlKAUpSgFKUoBWpkr+3xlnJd3kojhjHJPJJ9AB5JJ4AHJJraPg1WHUOSOYy0kgbdpbOY7ZfQkbDyfiTsA/1R/aNRrq5jbU3ORJtbeVxU6EMznclmnZZHeysWBAtoJNPIN/8AiOOfH7qnXnlqi/1dnaiOOMqiaVIYl2SfACqPJOv+vNe1a18IQgmnCH4OyDI/ai79W3xr8d/zrlpXM7mou1eV7kdNC2hb0/21v7ybxWIws9xH+nszaGTvHbj4LhQitvhXcHbnxwNLvjR8mwcdjrLGwGHH2kFrEWLmOCMIpY+ToetVf0zZS5C4SHLY97+wncLuCKVIowfckakX3Ox/DdWzGoWNVA0ANAe1dPZpKntHBzV426m8smln5UgweQlk32Jays2hs6CEmqH66dZOrLjSnYUAsRrlY4kOvptavPqhGk6ayyJ+01lMo/EoaoHqWWWXqbIGXt0JHA7TxoSSKP5KP4VLIpoUpSgFPx8etKUB2fQ0XwsD1ReCOGR/uqQKrgEnhz28gjRLKNHyR48VbzDTEeoOqqzoK2Sfpm+jZWcXGWtYZFA38oeNuOeOCST6efTVWkDsdx8nmgNDJyxpd4qNnAeS6YIPfUMpP8q+MzbNdTYmMOF7MlFJzzwiO2vz1XllzGMxiDMCsVv95uGl3pY+2PtJY+2pD/CtFMxBleqcVaWEkm4nlnuA3cpVUR4wCjAEbaQnfsq+60B2w8UpSgFKUoBSlYJoCO6ivf0dgchd9wUw27spLa+btOufx1VXwRC3hSBSO2JQg0Nb0Nf5V33XF5YJ0/f2V5c28c1zbSLBFIxJdu09pCjbEBteBXBo/wARRIAQHHdojRG/cVQa221BL4l7oy8TwJHEaliGPIAVV2WJ4AA9SSQAK9OpcVd9O2OPzbta3NwbpIfut6pNtbmThXbXJZSP2j78Aeq1vI8bfQ388KzR24ZgrSdgD60GJ0RwC3tyRXT5vLYDPdBXt3f3UcONuYHjdpSCYnH7ugTtwwBABOyNjdNJoU+nteZfYxqtep1dnxH7kh0f1PF1FFcwz272WUsn+He2Um9xNzog8bU62D/0ekHiqRsepnkxuO6xsLMvlcaRjszbg9vxYWGo3beyPmCnejrZB4FWQ02VxFzYzZDJfe4rq4W3nh+7qixO++wxaHdoHQIctwd7GtG+yUZI9VvMnTmQ+7KGmaEoikcEtx/nX52u5VuMndXCRmNZgsoUnZHezt/nX6I6nhe5w0iRpNJqSKRkg5dlWRWIA9eAePWqaynSX3e4knTMWscPYqqMlFNav2gHsBZkKlvQjjx6eKyDmqVL/wCjmQMiRxy42aV27QkOSgY79tFwT+VejdI9RBmAw9y+j+1GVYe/BDaNAQlK98hZXmMjEmRsru1jPh5raRRz45I1Wkt3akjdxF78uBr+NAWT9naMcRYrAdCbOSPMe4fsxQE8fTaqPWrOFcR9n0SRY7BRsy/GOPuLvs4J/XTKVbfoNbHn1O67YfMPlG/oKA47rGa+lzthYYy0ku5vgM5i+H+r+aWMbZ9EKNI4587458TnSXTLYkG9yEqT5KWFInaPfZGo57U7udE+SfYcDVe/TpN3ksvflT8IzLawknYZYgdkc6/pHkG/p+Gp+gFKUoBSlKAV8nzX1Xy2+NUBT+Rmylz1LdXN9Atv8XYMT/0kcakrGB7A6ZvJ3okaBG/usy3BvL+/uizMZbyblvIVXKKOOOAgH/3WD4/yrjdRqKpcy+B11hT6KEcmIRc3UssePsri8eEgS/BKARk8gEsyjfI481u9MdDG8yrXXUFjcx2NoQ1ljriRWiWViTI4RWYeQvHjZPFeVrcYsYuKwzSX00cTzs0FvbAx3BdmPczD17WC+miDz4qwMDI0+MgumlEguR8ZNEEIrcqoI9Auh9dE+tXtlb0aUeum8vG+5SXtxVqPpmsLy2Of6s+zvEdS3gvJJrmyuGT4U72jBfvCDWlca51rg/8AIakrsH/SLH297pMfEA9odbElwAw7XJPBCnajXJ2d7UCp+o3qCG0uMRdQ5C6S1hdP9YdwnwWHKuCToFSAw+qip8ZPJXtED1X1Hk8dlpLSwucdAIbRLj/tsb9r7Lg7ZdkcqoAA2S35HGI6ozWQiNxFZWV3bx7SY28jo4kAB12nbDgjgj19tEwV5cWWTSTLZ4yGP9FLFM1qCPnSVh3oeOGbRBPGtE8bqf8As/XHnCzS41bkBrlxMbl0ZzIAo8p8uu0LrX587raeCLs5ZrO9lnyvTU15kLn5p70gOhXjSqWQdqqONEDwTs8mtl7/AKbUzQyYKAR9vc7QJbMGJPsj739deldhob2PNaWZhyFzaduO+4vKG+ZL+JpEddH5flOxzrnn8KyDipLDEXF8ZMZlOo8N3R9jW9rbXCRqB5KkKVXetkjYPnyd15Yi5s5b27XNdZNJ92ZBbtP8GL4kRBIJMqEseCCBoD/eqOun+0Owvpo5OlsNf2yy/K8NsgBU+O3TBtD3I3xzXYF0kYWz9P5izmkJWKaN9xow5DFopD2jfroeu/WgNbp+LF3+Tv8A731Ebq9+RIprW7SAPb7Yxhfha8HvDfVd+NAdOnTmOki7Z2u7uPni5vJZQd8Hgto1D9PWltdNlHvLG0e4XIOkjtCrEsI4gSSR5J3UgOn8MsBgTGWiRHfyRxBB/d1qgJ21gitYUgt4lihjUIkaKFVQPAAHgV7VzeAijsuoMjYWqGO3is7V1TvYgFmnB0CSB+yPFdJQClKUApSlAKwazSgKx6nx1xi8vdymGVrK4kM0UqIzhWb9tGI32/Nsjege7XoahbK9jvC6xbEiBT8M8kgqCCPcc/y51VzdtQZ6O6faSZ5MZBJ8U9zI+2TeydhSe0HZPgDyfc1VXOlU603NPDZaW+qTpRUWspFYXd5dpfxWVraPLPLv4aqjMxIG9hfBH1LKKsC1gn6Xgx8bXFzdY2VobYpcaMls7aVTseULEAqd9ux28DVTuMw+MxCumMsbe1D8v8GMKW/HVcL131rapfJiIbV7qG3uopLx45FH9Gwf4af2gypveuNjYPiRb2tO2p48/NmqrVrX1XEIt/BFgM6opZiAoGySeAK4rI3uEyPUVpf5JCbW0O7N5FMou5daBijAPygtoNod7lQN6Fc5fdaLneqILeeA/oQqUjguVdUml0CrSBQSRvYCEEcbPJ438u+fv8stwVmWH5UkOPspyDGrBl0xRSXVx3K2+3kgqQSKkQS5RGq0qlJ9M1hm/c9UKcnkLxsTLJbpCI5o5B+tgVCwkeQDaqh342WPaTrQ498R1tgZbUfdIHihUFzHbRJL2DfqkRZhvzsqB+et8/1Fg7qbpbMZW/vLuw+JKkk6fd+LhF7u39V3bQl5CSrMV2u9AHVcTn8VZx3NqmLx1xaJJaJFMs87dzS7Pzdo+fn5eOwKTvQGudmTSXlZ5zFXsfxLbIW7DZGmfsYEeQQ2iPzFeHUXTlp1FBB95kuojD3NFLbP2kdwG+dHfAH86oq2zl5jIF+DkruABNAuwkRfPiMHS87PzL6+K6vpxuocpdmQ4GO5DQ/608X3ZpAdaP3hPh+f7Ktv8PGQdevTPUWPhMWG6mkaNW3HHdp3doA8dzB+PTgDisx3XW0VzFBeWNpLBI/a88ZUGJTv5gwceNf1PWsmWDDdi3PUF5DehP1mOW5F+SfT9tO8f3R/jWtB1ddz5CTGXMNu0LQylpgDHIvapHMYZxww0eQR3Dgc0BNdHpIkOTSZu+Vcg4dtk9zCOLZ2fPNdAPNV50rc9lxkYMgzmOaUCeNDo7KW6b48AF+df8qm16lKWNncFo5klslmd2PYe8oW2ePXS8f2qAlcV/3xy/8A5Cy/47mujrhcDn7abrFlYFZMhj4QNcjvjMjaB9isn936iu4DboD6pWAazQClKUApSsGgM03UXnM5aYS3SW7EztI3ZHFDGXeQ62dAewBJJ4AFaC9UrJGrx4jJHbaKuIkIHvppBxWMo1zqwh4ngx1v1NH03jRIiLLdzkpBH3gaOv2m9e0cePcD1qitFUJJZ2GySTyx5JP4k8/nU51De/p/J3F9dvdq/cwUxHi3jDFRGV5/qktweSefFRsuNm+Ez2VzHPokdpjGyeONggDj6VtraZc1IqUMNFxo3tBplkpKt1Kb2zjKx+e8jEy0lle20kRmtJFbvE0faWQDY2Bz/gal/wBLXOS2JcrPlA3b3RveOja9Pk7u3f5CsQ4FH2+Rl+O5XRRF7EXnfH7357Fek/T2KmTQthGQdh42IKke3/5WxaDcSp7S6X7iBee1tnO5cmnNLh4XB8wmztrozyW/wmLgsswIjc72Dwdb9dgg/XipC3lgFys8UaJb7+WNdSxje+SNqW8+Sx9/YDnLWzydt96ePIk21uzBw6dxcAnu0CfOh7+ak2tXjhu7uWER29vIUa5i7oWJ4PaV8d+iCUJ2DsaOuaqra3lrjPHqWNO70+8eEt/Q6rC9RWONSLHXFkJSCX++XKPL3O2z2oCgVdEDjuVeeCTs1JZDLTmOVrhrycv8ipc3K28fJ4VY4QxY/iST9RXAW90LlQLS5gn4Pcko7X/P/wDmtmG7urNfhhJBAeTCf1sQPuuvnTnka0PpXile79NRYZGv9JuWlOzkmvNNeXwfGfmdVkcFn5bOeSN7DFYtvmkiZWV1Hd3A62FGuNAjeuNb4rncthDbY+HIRXT38dvGzLPGk3au1BJAfXJ7QSUcEaPymt+36pmvZEW9vZC8R/VulqszRnx+1yFYDfzGNSdmvqfI2pnjka2nvZ4thLm8l72XzyCxLDnXgD8tVKnWpJfqkVM+9KShRozlJfDC9Xsc7PbXEBkucjYZMPOSXMt0WQk9pJZi/G+1T839UeoFfIs4SqrHjrZ4j4ZpA2hoDjanjQHj2qeustfT6EUqWo9fhqGY/TbA6/hUZbW0dt3/AAyxMjF3LNvZPrrx/Cqm5uKX+uTfqdPpFG/nH/NpRj8sZ+39mqbDTfqbWzh0Nd6dytr2+UDj866vpm66kEMVtY5RpWj+X9dMi9x88Kx2fNQuiR4P8K+XkRBt3Vdee5gNVFjcTyv65Lepa0mvL67r0LpwxzZ1+mFsgCOPgFtg/XfFS1Vf9m+QvZst92t7tJLQIxkiaYNr2Kje97144559KtCr+2qdpTUt/qcpeUXRquDa+gpSlbyKKwazWKA4fq6eOPqywjlkVTNYyxRBmIDMZY9gfXQP8PpWhHDPCiy490eQnumt3Pasik+muEbX5H973Hz1AiXXVeYgvYw5MdusasDzD2k7H4OX5HIP5Vp29y9tdpaTN87qRazFQPi87ZSfHxNAeeCBsDhhVXK8i7l0sYa/kh3dr1w6kyOy4xtxdT3NndmzvA3ZcW09tJ2O4523ap02j+0CQRrz5qPht7lnaWN7Dtfk/rZge735h+lekjSvksmWhjJOSeNi0sUegAAGCya2NKnhv3t+1S9vJfvaRtbIpg7NqUjXtI9NaZ973v0/Crujd16UVGMtiPHTaU4Jy3yRU9hkkRbi3EV3CuwYra3uZGJ147hGR/H38itOW+jS0S5iBf4hAiQDl2Phfp9fbRq2emv0esRt7VVS9+EGmaO3ZAPw7lGwD4351VcZXovM9PyyTwwx5G3UAiSJgkjyMe35g7HRJIJKjRJJPirC11GeXGrLnzI9xpcEk6a3X8nl07hWyF3aYiNmYFhJcuD+4GDOxPp3H5R/tfQ10f2uZAuth0/jmQXl9cLJIAdf2U7te7Hf4RnzrVMR1B0v0nhZbkZKK9yc6d8kUX9JsDiPt1uNV8fNr1J5NefQGFvM9nZ+r83E6EuTaRvvkkaDD3RV+VT6nba8VBvrjt6n6eFsvkXGm23dqfXN78/N/wDCNzf2MujLL09lBoDmK+879xIo/wAq4jKpn+lZhbZq1dFP7DzjuR/9mQcH8N7/AAr9MgcarxuraG7haG5hjmiYaaORAyn8QagVKEKixJFhRvq1J7M/N0eYx9yAbyMRSa1sqTr8GHP+FbMYSWVjDkJfu4jB+SZTzs75IPtVmdQfZJgckZJcZ8TFXLcgw/NFv6xnj+BFVZ1d9n+Z6Yia8u4oLqyX9q6t/CgnQ71PI/mPrUOVljwstKWpQqNKSw/zzRsM1qnEuVk557TcoP8AAA14m5xI2Hv3fXobiQj+RrlISrACPXzNoAep3W1b2F7dSmK1s7qaQDZSKB3IHvoCtfdX72TO3hjLx+fUm2u8FruZfiNr99XY/wA/FZXL4qAAQWx0f6kKj/Go5enc67qq4bKFidAfcZf81reg6F6quFYx4C9AH9dVT/iIrPdM859Tz3mnHfqRbH2Py219ZX19EsgkEwh/WAAgBQ3HJ/rfyqxKrv7HcLmcHj8hb5jHtaLJOskRZ1Jb5dHhSdDhf51YlWNGChBRRzt3U7StKWRSlK2EcUpSgIfqLBpmbZNSmC6gJe3mUb7T6gj95T4I/MaIBHCXUKyvc4rJxKLiJV+NECdc6IdG4JG/DDRBU+CDVp1DdRYRMtbqYmEF7FswT9u9b1tWGxtTrkfgRyAar76xVyuqO01wz3GWNnwVPj7PNPkMs+JykDrHKBNLPBCZHZUAbyuyF8b991uWrZGQMsmYlXvRTcRQRoGH9oJxsfQA68jXmtaxxfUVtlL6O96bvNNcM6yRuZY27mLEKVK6HPn19QPSduMbny7RL09cGDhtfFilRmH+3N3L5PitEleJ9PIXTg17bA2l00TtmM1cSpyqgbKDfgq/dx+WufWvTM9CYwSRS2xvfvlxdRJHJG6D4ZLAl+E/dALflzxut6y6eykrQzXmOkKDzE8sfdr0HerbH5sw9teBMZG1z9zZwtY4+KG8ilSWP497oL2nw3ap2CNgj2Y81A7LUO9QacnHO/CNmY9JNz9P4e5vRfXOLsprwAATy26M/H1I36mpMDQr5j7io7wA2uQDsA/jX1qulNBmlKVkCuQ+1he77Pswp9Y0/wDcSuvqG6uxDZ3p+6xisV+8dgLDWwA6k6366BrDMxx1LPB+aeirWJOssIyg7GRt9c+P1i1+rFB0OSaqPF/ZJdYnLWWRXKx3Btb2GURLblS6K6E7Jbg6DH18Vbqj5RvzXmGVyb7mVOUl2fBnQrAXivqleyOKUpQClKUApSlAKUpQGNfSs0pQGKarNKAxWaUoBSlKAUpSgMapWaUApSlAKUpQClKUB//Z"/>
          <p:cNvSpPr>
            <a:spLocks noChangeAspect="1" noChangeArrowheads="1"/>
          </p:cNvSpPr>
          <p:nvPr/>
        </p:nvSpPr>
        <p:spPr bwMode="auto">
          <a:xfrm>
            <a:off x="134938" y="-600075"/>
            <a:ext cx="1323975" cy="12287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388" name="AutoShape 4" descr="data:image/jpg;base64,/9j/4AAQSkZJRgABAQAAAQABAAD/2wBDAAkGBwgHBgkIBwgKCgkLDRYPDQwMDRsUFRAWIB0iIiAdHx8kKDQsJCYxJx8fLT0tMTU3Ojo6Iys/RD84QzQ5Ojf/2wBDAQoKCg0MDRoPDxo3JR8lNzc3Nzc3Nzc3Nzc3Nzc3Nzc3Nzc3Nzc3Nzc3Nzc3Nzc3Nzc3Nzc3Nzc3Nzc3Nzc3Nzf/wAARCACbAKgDASIAAhEBAxEB/8QAHAABAAIDAQEBAAAAAAAAAAAAAAUHAQQGAwII/8QARBAAAgEEAQMCAwQGBgcJAQAAAQIDAAQFESEGEjFBURMiYQcUcYEVIzJCkaEzUmKiscEWNHKCstHwJDZDdJKz0uHx8v/EABoBAQACAwEAAAAAAAAAAAAAAAAEBQEDBgL/xAAwEQACAQMDAQUHBAMAAAAAAAAAAQIDBBEFITESExQyQZEGUWFxgbHwIiOhwSRD4f/aAAwDAQACEQMRAD8AvGlKUApSlAKUpQClKUArGxRvFV3lerziLSO7yN7kZXujLMkOPitykcKuVU7dedjt/eJJJ0NeALE2KbFVanXePlmRzns/bqdExPY2zKvuCRGT/D8q34eu8c90wXqYqnb+zPi3AB9+4a3+FAWHus1wS9d2MiSC36nwZYAFfvcTwfzLDf5Cpe3z+RkhilhgxWQiOu6WzyGt+5UMvaf/AF0B01Kgj1IlvA02UxuQsI15Z5IhIqj3JiZwB+PipHH5OyyURlx95b3UYOi0EquB+OjQG5SlKAUpSgFKUoBSlKAUpSgFK+WOjUNedWYOzkeJ8hFJOh00NvuZwfqqAkfnWG0llmUm+ETdK5iPrnDuyApkEDnW2spPl/EAEj8xU9YX1rkLZLmxuIriBt9skTBlOvPNYjOMvC8mZQlHxLB7t459xVCdcQJbpg4oF0hxlkp9dKPjP/xAc1eeVPbjbtvaFz/dNUJ1vG1tkcZZyyrI9tYQRt2sSB2wqOPzbf8AvV6PJB+fPNKUoAeRo8j2NeUtrbS8yW0Ln3aMb/wr1pQHW/ZgH/TdzH8e4MSWE7rEZ3Kb+Qb7SdeCatBMZaX2OtTPGwlMEf6+JjHKNKCNOumH8aqnoZVX/SC4Z2X4OGnA1/a1/wDEfxq4rGNorG2ikGnSFFYexCgEUBpz5eTDX1jBkbuN7S9mMMUsuo3iYIzAMd6bfbrwDsjzXQxyJIgeN1ZW5DKdgiuZzsffksE7AGNbyRWBG990EoA1X391gxWSsZLAR2sc9yYp4ox2Ryd0bkHtHHf3KvOt6OueNAdNSlKAUpSgFKUoBWpkr+3xlnJd3kojhjHJPJJ9AB5JJ4AHJJraPg1WHUOSOYy0kgbdpbOY7ZfQkbDyfiTsA/1R/aNRrq5jbU3ORJtbeVxU6EMznclmnZZHeysWBAtoJNPIN/8AiOOfH7qnXnlqi/1dnaiOOMqiaVIYl2SfACqPJOv+vNe1a18IQgmnCH4OyDI/ai79W3xr8d/zrlpXM7mou1eV7kdNC2hb0/21v7ybxWIws9xH+nszaGTvHbj4LhQitvhXcHbnxwNLvjR8mwcdjrLGwGHH2kFrEWLmOCMIpY+ToetVf0zZS5C4SHLY97+wncLuCKVIowfckakX3Ox/DdWzGoWNVA0ANAe1dPZpKntHBzV426m8smln5UgweQlk32Jays2hs6CEmqH66dZOrLjSnYUAsRrlY4kOvptavPqhGk6ayyJ+01lMo/EoaoHqWWWXqbIGXt0JHA7TxoSSKP5KP4VLIpoUpSgFPx8etKUB2fQ0XwsD1ReCOGR/uqQKrgEnhz28gjRLKNHyR48VbzDTEeoOqqzoK2Sfpm+jZWcXGWtYZFA38oeNuOeOCST6efTVWkDsdx8nmgNDJyxpd4qNnAeS6YIPfUMpP8q+MzbNdTYmMOF7MlFJzzwiO2vz1XllzGMxiDMCsVv95uGl3pY+2PtJY+2pD/CtFMxBleqcVaWEkm4nlnuA3cpVUR4wCjAEbaQnfsq+60B2w8UpSgFKUoBSlYJoCO6ivf0dgchd9wUw27spLa+btOufx1VXwRC3hSBSO2JQg0Nb0Nf5V33XF5YJ0/f2V5c28c1zbSLBFIxJdu09pCjbEBteBXBo/wARRIAQHHdojRG/cVQa221BL4l7oy8TwJHEaliGPIAVV2WJ4AA9SSQAK9OpcVd9O2OPzbta3NwbpIfut6pNtbmThXbXJZSP2j78Aeq1vI8bfQ388KzR24ZgrSdgD60GJ0RwC3tyRXT5vLYDPdBXt3f3UcONuYHjdpSCYnH7ugTtwwBABOyNjdNJoU+nteZfYxqtep1dnxH7kh0f1PF1FFcwz272WUsn+He2Um9xNzog8bU62D/0ekHiqRsepnkxuO6xsLMvlcaRjszbg9vxYWGo3beyPmCnejrZB4FWQ02VxFzYzZDJfe4rq4W3nh+7qixO++wxaHdoHQIctwd7GtG+yUZI9VvMnTmQ+7KGmaEoikcEtx/nX52u5VuMndXCRmNZgsoUnZHezt/nX6I6nhe5w0iRpNJqSKRkg5dlWRWIA9eAePWqaynSX3e4knTMWscPYqqMlFNav2gHsBZkKlvQjjx6eKyDmqVL/wCjmQMiRxy42aV27QkOSgY79tFwT+VejdI9RBmAw9y+j+1GVYe/BDaNAQlK98hZXmMjEmRsru1jPh5raRRz45I1Wkt3akjdxF78uBr+NAWT9naMcRYrAdCbOSPMe4fsxQE8fTaqPWrOFcR9n0SRY7BRsy/GOPuLvs4J/XTKVbfoNbHn1O67YfMPlG/oKA47rGa+lzthYYy0ku5vgM5i+H+r+aWMbZ9EKNI4587458TnSXTLYkG9yEqT5KWFInaPfZGo57U7udE+SfYcDVe/TpN3ksvflT8IzLawknYZYgdkc6/pHkG/p+Gp+gFKUoBSlKAV8nzX1Xy2+NUBT+Rmylz1LdXN9Atv8XYMT/0kcakrGB7A6ZvJ3okaBG/usy3BvL+/uizMZbyblvIVXKKOOOAgH/3WD4/yrjdRqKpcy+B11hT6KEcmIRc3UssePsri8eEgS/BKARk8gEsyjfI481u9MdDG8yrXXUFjcx2NoQ1ljriRWiWViTI4RWYeQvHjZPFeVrcYsYuKwzSX00cTzs0FvbAx3BdmPczD17WC+miDz4qwMDI0+MgumlEguR8ZNEEIrcqoI9Auh9dE+tXtlb0aUeum8vG+5SXtxVqPpmsLy2Of6s+zvEdS3gvJJrmyuGT4U72jBfvCDWlca51rg/8AIakrsH/SLH297pMfEA9odbElwAw7XJPBCnajXJ2d7UCp+o3qCG0uMRdQ5C6S1hdP9YdwnwWHKuCToFSAw+qip8ZPJXtED1X1Hk8dlpLSwucdAIbRLj/tsb9r7Lg7ZdkcqoAA2S35HGI6ozWQiNxFZWV3bx7SY28jo4kAB12nbDgjgj19tEwV5cWWTSTLZ4yGP9FLFM1qCPnSVh3oeOGbRBPGtE8bqf8As/XHnCzS41bkBrlxMbl0ZzIAo8p8uu0LrX587raeCLs5ZrO9lnyvTU15kLn5p70gOhXjSqWQdqqONEDwTs8mtl7/AKbUzQyYKAR9vc7QJbMGJPsj739deldhob2PNaWZhyFzaduO+4vKG+ZL+JpEddH5flOxzrnn8KyDipLDEXF8ZMZlOo8N3R9jW9rbXCRqB5KkKVXetkjYPnyd15Yi5s5b27XNdZNJ92ZBbtP8GL4kRBIJMqEseCCBoD/eqOun+0Owvpo5OlsNf2yy/K8NsgBU+O3TBtD3I3xzXYF0kYWz9P5izmkJWKaN9xow5DFopD2jfroeu/WgNbp+LF3+Tv8A731Ebq9+RIprW7SAPb7Yxhfha8HvDfVd+NAdOnTmOki7Z2u7uPni5vJZQd8Hgto1D9PWltdNlHvLG0e4XIOkjtCrEsI4gSSR5J3UgOn8MsBgTGWiRHfyRxBB/d1qgJ21gitYUgt4lihjUIkaKFVQPAAHgV7VzeAijsuoMjYWqGO3is7V1TvYgFmnB0CSB+yPFdJQClKUApSlAKwazSgKx6nx1xi8vdymGVrK4kM0UqIzhWb9tGI32/Nsjege7XoahbK9jvC6xbEiBT8M8kgqCCPcc/y51VzdtQZ6O6faSZ5MZBJ8U9zI+2TeydhSe0HZPgDyfc1VXOlU603NPDZaW+qTpRUWspFYXd5dpfxWVraPLPLv4aqjMxIG9hfBH1LKKsC1gn6Xgx8bXFzdY2VobYpcaMls7aVTseULEAqd9ux28DVTuMw+MxCumMsbe1D8v8GMKW/HVcL131rapfJiIbV7qG3uopLx45FH9Gwf4af2gypveuNjYPiRb2tO2p48/NmqrVrX1XEIt/BFgM6opZiAoGySeAK4rI3uEyPUVpf5JCbW0O7N5FMou5daBijAPygtoNod7lQN6Fc5fdaLneqILeeA/oQqUjguVdUml0CrSBQSRvYCEEcbPJ438u+fv8stwVmWH5UkOPspyDGrBl0xRSXVx3K2+3kgqQSKkQS5RGq0qlJ9M1hm/c9UKcnkLxsTLJbpCI5o5B+tgVCwkeQDaqh342WPaTrQ498R1tgZbUfdIHihUFzHbRJL2DfqkRZhvzsqB+et8/1Fg7qbpbMZW/vLuw+JKkk6fd+LhF7u39V3bQl5CSrMV2u9AHVcTn8VZx3NqmLx1xaJJaJFMs87dzS7Pzdo+fn5eOwKTvQGudmTSXlZ5zFXsfxLbIW7DZGmfsYEeQQ2iPzFeHUXTlp1FBB95kuojD3NFLbP2kdwG+dHfAH86oq2zl5jIF+DkruABNAuwkRfPiMHS87PzL6+K6vpxuocpdmQ4GO5DQ/608X3ZpAdaP3hPh+f7Ktv8PGQdevTPUWPhMWG6mkaNW3HHdp3doA8dzB+PTgDisx3XW0VzFBeWNpLBI/a88ZUGJTv5gwceNf1PWsmWDDdi3PUF5DehP1mOW5F+SfT9tO8f3R/jWtB1ddz5CTGXMNu0LQylpgDHIvapHMYZxww0eQR3Dgc0BNdHpIkOTSZu+Vcg4dtk9zCOLZ2fPNdAPNV50rc9lxkYMgzmOaUCeNDo7KW6b48AF+df8qm16lKWNncFo5klslmd2PYe8oW2ePXS8f2qAlcV/3xy/8A5Cy/47mujrhcDn7abrFlYFZMhj4QNcjvjMjaB9isn936iu4DboD6pWAazQClKUApSsGgM03UXnM5aYS3SW7EztI3ZHFDGXeQ62dAewBJJ4AFaC9UrJGrx4jJHbaKuIkIHvppBxWMo1zqwh4ngx1v1NH03jRIiLLdzkpBH3gaOv2m9e0cePcD1qitFUJJZ2GySTyx5JP4k8/nU51De/p/J3F9dvdq/cwUxHi3jDFRGV5/qktweSefFRsuNm+Ez2VzHPokdpjGyeONggDj6VtraZc1IqUMNFxo3tBplkpKt1Kb2zjKx+e8jEy0lle20kRmtJFbvE0faWQDY2Bz/gal/wBLXOS2JcrPlA3b3RveOja9Pk7u3f5CsQ4FH2+Rl+O5XRRF7EXnfH7357Fek/T2KmTQthGQdh42IKke3/5WxaDcSp7S6X7iBee1tnO5cmnNLh4XB8wmztrozyW/wmLgsswIjc72Dwdb9dgg/XipC3lgFys8UaJb7+WNdSxje+SNqW8+Sx9/YDnLWzydt96ePIk21uzBw6dxcAnu0CfOh7+ak2tXjhu7uWER29vIUa5i7oWJ4PaV8d+iCUJ2DsaOuaqra3lrjPHqWNO70+8eEt/Q6rC9RWONSLHXFkJSCX++XKPL3O2z2oCgVdEDjuVeeCTs1JZDLTmOVrhrycv8ipc3K28fJ4VY4QxY/iST9RXAW90LlQLS5gn4Pcko7X/P/wDmtmG7urNfhhJBAeTCf1sQPuuvnTnka0PpXile79NRYZGv9JuWlOzkmvNNeXwfGfmdVkcFn5bOeSN7DFYtvmkiZWV1Hd3A62FGuNAjeuNb4rncthDbY+HIRXT38dvGzLPGk3au1BJAfXJ7QSUcEaPymt+36pmvZEW9vZC8R/VulqszRnx+1yFYDfzGNSdmvqfI2pnjka2nvZ4thLm8l72XzyCxLDnXgD8tVKnWpJfqkVM+9KShRozlJfDC9Xsc7PbXEBkucjYZMPOSXMt0WQk9pJZi/G+1T839UeoFfIs4SqrHjrZ4j4ZpA2hoDjanjQHj2qeustfT6EUqWo9fhqGY/TbA6/hUZbW0dt3/AAyxMjF3LNvZPrrx/Cqm5uKX+uTfqdPpFG/nH/NpRj8sZ+39mqbDTfqbWzh0Nd6dytr2+UDj866vpm66kEMVtY5RpWj+X9dMi9x88Kx2fNQuiR4P8K+XkRBt3Vdee5gNVFjcTyv65Lepa0mvL67r0LpwxzZ1+mFsgCOPgFtg/XfFS1Vf9m+QvZst92t7tJLQIxkiaYNr2Kje97144559KtCr+2qdpTUt/qcpeUXRquDa+gpSlbyKKwazWKA4fq6eOPqywjlkVTNYyxRBmIDMZY9gfXQP8PpWhHDPCiy490eQnumt3Pasik+muEbX5H973Hz1AiXXVeYgvYw5MdusasDzD2k7H4OX5HIP5Vp29y9tdpaTN87qRazFQPi87ZSfHxNAeeCBsDhhVXK8i7l0sYa/kh3dr1w6kyOy4xtxdT3NndmzvA3ZcW09tJ2O4523ap02j+0CQRrz5qPht7lnaWN7Dtfk/rZge735h+lekjSvksmWhjJOSeNi0sUegAAGCya2NKnhv3t+1S9vJfvaRtbIpg7NqUjXtI9NaZ973v0/Crujd16UVGMtiPHTaU4Jy3yRU9hkkRbi3EV3CuwYra3uZGJ147hGR/H38itOW+jS0S5iBf4hAiQDl2Phfp9fbRq2emv0esRt7VVS9+EGmaO3ZAPw7lGwD4351VcZXovM9PyyTwwx5G3UAiSJgkjyMe35g7HRJIJKjRJJPirC11GeXGrLnzI9xpcEk6a3X8nl07hWyF3aYiNmYFhJcuD+4GDOxPp3H5R/tfQ10f2uZAuth0/jmQXl9cLJIAdf2U7te7Hf4RnzrVMR1B0v0nhZbkZKK9yc6d8kUX9JsDiPt1uNV8fNr1J5NefQGFvM9nZ+r83E6EuTaRvvkkaDD3RV+VT6nba8VBvrjt6n6eFsvkXGm23dqfXN78/N/wDCNzf2MujLL09lBoDmK+879xIo/wAq4jKpn+lZhbZq1dFP7DzjuR/9mQcH8N7/AAr9MgcarxuraG7haG5hjmiYaaORAyn8QagVKEKixJFhRvq1J7M/N0eYx9yAbyMRSa1sqTr8GHP+FbMYSWVjDkJfu4jB+SZTzs75IPtVmdQfZJgckZJcZ8TFXLcgw/NFv6xnj+BFVZ1d9n+Z6Yia8u4oLqyX9q6t/CgnQ71PI/mPrUOVljwstKWpQqNKSw/zzRsM1qnEuVk557TcoP8AAA14m5xI2Hv3fXobiQj+RrlISrACPXzNoAep3W1b2F7dSmK1s7qaQDZSKB3IHvoCtfdX72TO3hjLx+fUm2u8FruZfiNr99XY/wA/FZXL4qAAQWx0f6kKj/Go5enc67qq4bKFidAfcZf81reg6F6quFYx4C9AH9dVT/iIrPdM859Tz3mnHfqRbH2Py219ZX19EsgkEwh/WAAgBQ3HJ/rfyqxKrv7HcLmcHj8hb5jHtaLJOskRZ1Jb5dHhSdDhf51YlWNGChBRRzt3U7StKWRSlK2EcUpSgIfqLBpmbZNSmC6gJe3mUb7T6gj95T4I/MaIBHCXUKyvc4rJxKLiJV+NECdc6IdG4JG/DDRBU+CDVp1DdRYRMtbqYmEF7FswT9u9b1tWGxtTrkfgRyAar76xVyuqO01wz3GWNnwVPj7PNPkMs+JykDrHKBNLPBCZHZUAbyuyF8b991uWrZGQMsmYlXvRTcRQRoGH9oJxsfQA68jXmtaxxfUVtlL6O96bvNNcM6yRuZY27mLEKVK6HPn19QPSduMbny7RL09cGDhtfFilRmH+3N3L5PitEleJ9PIXTg17bA2l00TtmM1cSpyqgbKDfgq/dx+WufWvTM9CYwSRS2xvfvlxdRJHJG6D4ZLAl+E/dALflzxut6y6eykrQzXmOkKDzE8sfdr0HerbH5sw9teBMZG1z9zZwtY4+KG8ilSWP497oL2nw3ap2CNgj2Y81A7LUO9QacnHO/CNmY9JNz9P4e5vRfXOLsprwAATy26M/H1I36mpMDQr5j7io7wA2uQDsA/jX1qulNBmlKVkCuQ+1he77Pswp9Y0/wDcSuvqG6uxDZ3p+6xisV+8dgLDWwA6k6366BrDMxx1LPB+aeirWJOssIyg7GRt9c+P1i1+rFB0OSaqPF/ZJdYnLWWRXKx3Btb2GURLblS6K6E7Jbg6DH18Vbqj5RvzXmGVyb7mVOUl2fBnQrAXivqleyOKUpQClKUApSlAKUpQGNfSs0pQGKarNKAxWaUoBSlKAUpSgMapWaUApSlAKUpQClKUB//Z"/>
          <p:cNvSpPr>
            <a:spLocks noChangeAspect="1" noChangeArrowheads="1"/>
          </p:cNvSpPr>
          <p:nvPr/>
        </p:nvSpPr>
        <p:spPr bwMode="auto">
          <a:xfrm>
            <a:off x="134938" y="-600075"/>
            <a:ext cx="1323975" cy="12287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6390" name="Picture 6" descr="http://images.francetop.net/uploads/ordinateur_2545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80312" y="5157192"/>
            <a:ext cx="1512168" cy="1399514"/>
          </a:xfrm>
          <a:prstGeom prst="rect">
            <a:avLst/>
          </a:prstGeom>
          <a:noFill/>
        </p:spPr>
      </p:pic>
      <p:pic>
        <p:nvPicPr>
          <p:cNvPr id="16392" name="Picture 8" descr="http://killerpuppies.com/download-csi-miami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0"/>
            <a:ext cx="1815068" cy="15841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480</TotalTime>
  <Words>99</Words>
  <Application>Microsoft Office PowerPoint</Application>
  <PresentationFormat>On-screen Show (4:3)</PresentationFormat>
  <Paragraphs>18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CSI Miami</vt:lpstr>
      <vt:lpstr>Mon émission préférée est CSI Miami. J’aime beaucoup l’action et les suspenses dans les intrigues policières.</vt:lpstr>
      <vt:lpstr>PowerPoint Presentation</vt:lpstr>
      <vt:lpstr>CSI Miami m’influence</vt:lpstr>
      <vt:lpstr>Les fausses réalités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CSI Miami</dc:title>
  <dc:creator>jessica.roy</dc:creator>
  <cp:lastModifiedBy>ladmin</cp:lastModifiedBy>
  <cp:revision>17</cp:revision>
  <dcterms:created xsi:type="dcterms:W3CDTF">2011-09-19T13:09:57Z</dcterms:created>
  <dcterms:modified xsi:type="dcterms:W3CDTF">2011-09-28T18:06:15Z</dcterms:modified>
</cp:coreProperties>
</file>